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es-MX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4">
          <p15:clr>
            <a:srgbClr val="A4A3A4"/>
          </p15:clr>
        </p15:guide>
        <p15:guide id="2" orient="horz" pos="26762">
          <p15:clr>
            <a:srgbClr val="A4A3A4"/>
          </p15:clr>
        </p15:guide>
        <p15:guide id="3" pos="454">
          <p15:clr>
            <a:srgbClr val="A4A3A4"/>
          </p15:clr>
        </p15:guide>
        <p15:guide id="4" pos="176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448" y="120"/>
      </p:cViewPr>
      <p:guideLst>
        <p:guide orient="horz" pos="454"/>
        <p:guide orient="horz" pos="26762"/>
        <p:guide pos="454"/>
        <p:guide pos="176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4F42-E839-45B9-B0F9-446F2E58E69F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D63F-3EE8-43EC-AC55-A4DDCD25F84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8803600" cy="432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0" y="720725"/>
            <a:ext cx="28803600" cy="43199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TextBox 3"/>
          <p:cNvSpPr txBox="1"/>
          <p:nvPr/>
        </p:nvSpPr>
        <p:spPr>
          <a:xfrm>
            <a:off x="8137103" y="720090"/>
            <a:ext cx="199457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b="1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Interacción Momento Cortante en Muros de </a:t>
            </a:r>
            <a:br>
              <a:rPr lang="es-MX" sz="6600" b="1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MX" sz="6600" b="1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Mampostería Confinada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37103" y="2880360"/>
            <a:ext cx="199457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71900" algn="l"/>
              </a:tabLst>
            </a:pPr>
            <a:r>
              <a:rPr lang="es-MX" sz="6600" dirty="0">
                <a:solidFill>
                  <a:schemeClr val="accent4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Alumno:	</a:t>
            </a:r>
            <a:r>
              <a:rPr lang="es-MX" sz="66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Ricardo Rodriguez Alcántara</a:t>
            </a:r>
          </a:p>
          <a:p>
            <a:pPr>
              <a:tabLst>
                <a:tab pos="3771900" algn="l"/>
              </a:tabLst>
            </a:pPr>
            <a:r>
              <a:rPr lang="es-MX" sz="6600" dirty="0">
                <a:solidFill>
                  <a:schemeClr val="accent4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Tutor:	</a:t>
            </a:r>
            <a:r>
              <a:rPr lang="es-MX" sz="66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Dr. Roberto Meli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0315" y="720725"/>
            <a:ext cx="3873045" cy="431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720725" y="5760720"/>
            <a:ext cx="27362150" cy="36723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22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Office Theme</vt:lpstr>
      <vt:lpstr>Presentación de PowerPoint</vt:lpstr>
    </vt:vector>
  </TitlesOfParts>
  <Company>II UNAM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Juan José Pérez Gavilan Escalante</dc:creator>
  <cp:lastModifiedBy>Lilia</cp:lastModifiedBy>
  <cp:revision>11</cp:revision>
  <dcterms:created xsi:type="dcterms:W3CDTF">2013-10-10T19:09:44Z</dcterms:created>
  <dcterms:modified xsi:type="dcterms:W3CDTF">2020-11-18T05:01:23Z</dcterms:modified>
</cp:coreProperties>
</file>